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5" r:id="rId2"/>
    <p:sldId id="276" r:id="rId3"/>
    <p:sldId id="279" r:id="rId4"/>
    <p:sldId id="280" r:id="rId5"/>
    <p:sldId id="282" r:id="rId6"/>
    <p:sldId id="266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DEBDF-C0EA-A140-B6D7-4DD0E8150C9B}" v="18" dt="2022-09-11T10:56:4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5741"/>
  </p:normalViewPr>
  <p:slideViewPr>
    <p:cSldViewPr snapToGrid="0">
      <p:cViewPr varScale="1">
        <p:scale>
          <a:sx n="100" d="100"/>
          <a:sy n="100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B1BDEBDF-C0EA-A140-B6D7-4DD0E8150C9B}"/>
    <pc:docChg chg="addSld modSld sldOrd">
      <pc:chgData name="Inge van Steen" userId="b7af8d2b-3eda-4fcb-a931-3c6afb410171" providerId="ADAL" clId="{B1BDEBDF-C0EA-A140-B6D7-4DD0E8150C9B}" dt="2022-09-11T10:56:43.092" v="73" actId="20577"/>
      <pc:docMkLst>
        <pc:docMk/>
      </pc:docMkLst>
      <pc:sldChg chg="modSp">
        <pc:chgData name="Inge van Steen" userId="b7af8d2b-3eda-4fcb-a931-3c6afb410171" providerId="ADAL" clId="{B1BDEBDF-C0EA-A140-B6D7-4DD0E8150C9B}" dt="2022-09-11T10:56:43.092" v="73" actId="20577"/>
        <pc:sldMkLst>
          <pc:docMk/>
          <pc:sldMk cId="2660792964" sldId="284"/>
        </pc:sldMkLst>
        <pc:graphicFrameChg chg="mod">
          <ac:chgData name="Inge van Steen" userId="b7af8d2b-3eda-4fcb-a931-3c6afb410171" providerId="ADAL" clId="{B1BDEBDF-C0EA-A140-B6D7-4DD0E8150C9B}" dt="2022-09-11T10:56:43.092" v="73" actId="20577"/>
          <ac:graphicFrameMkLst>
            <pc:docMk/>
            <pc:sldMk cId="2660792964" sldId="284"/>
            <ac:graphicFrameMk id="4" creationId="{05D7E565-6D11-4E87-BBE7-EEB505242D21}"/>
          </ac:graphicFrameMkLst>
        </pc:graphicFrameChg>
      </pc:sldChg>
      <pc:sldChg chg="addSp modSp new mod ord">
        <pc:chgData name="Inge van Steen" userId="b7af8d2b-3eda-4fcb-a931-3c6afb410171" providerId="ADAL" clId="{B1BDEBDF-C0EA-A140-B6D7-4DD0E8150C9B}" dt="2022-08-31T18:32:17.303" v="59" actId="1076"/>
        <pc:sldMkLst>
          <pc:docMk/>
          <pc:sldMk cId="898474007" sldId="285"/>
        </pc:sldMkLst>
        <pc:spChg chg="add mod">
          <ac:chgData name="Inge van Steen" userId="b7af8d2b-3eda-4fcb-a931-3c6afb410171" providerId="ADAL" clId="{B1BDEBDF-C0EA-A140-B6D7-4DD0E8150C9B}" dt="2022-08-31T18:31:04.170" v="13" actId="1076"/>
          <ac:spMkLst>
            <pc:docMk/>
            <pc:sldMk cId="898474007" sldId="285"/>
            <ac:spMk id="2" creationId="{F7317D75-4624-0A9F-E73A-696BB9B84CC8}"/>
          </ac:spMkLst>
        </pc:spChg>
        <pc:spChg chg="add mod">
          <ac:chgData name="Inge van Steen" userId="b7af8d2b-3eda-4fcb-a931-3c6afb410171" providerId="ADAL" clId="{B1BDEBDF-C0EA-A140-B6D7-4DD0E8150C9B}" dt="2022-08-31T18:31:15.620" v="42" actId="20577"/>
          <ac:spMkLst>
            <pc:docMk/>
            <pc:sldMk cId="898474007" sldId="285"/>
            <ac:spMk id="3" creationId="{7DE3B8FA-B549-A6B6-0C98-5DC3FD34329E}"/>
          </ac:spMkLst>
        </pc:spChg>
        <pc:spChg chg="add mod">
          <ac:chgData name="Inge van Steen" userId="b7af8d2b-3eda-4fcb-a931-3c6afb410171" providerId="ADAL" clId="{B1BDEBDF-C0EA-A140-B6D7-4DD0E8150C9B}" dt="2022-08-31T18:32:17.303" v="59" actId="1076"/>
          <ac:spMkLst>
            <pc:docMk/>
            <pc:sldMk cId="898474007" sldId="285"/>
            <ac:spMk id="5" creationId="{2A4F8D82-E76D-3D48-C102-76CBD15B8C8F}"/>
          </ac:spMkLst>
        </pc:spChg>
        <pc:picChg chg="add mod">
          <ac:chgData name="Inge van Steen" userId="b7af8d2b-3eda-4fcb-a931-3c6afb410171" providerId="ADAL" clId="{B1BDEBDF-C0EA-A140-B6D7-4DD0E8150C9B}" dt="2022-08-31T18:31:54.237" v="48" actId="1076"/>
          <ac:picMkLst>
            <pc:docMk/>
            <pc:sldMk cId="898474007" sldId="285"/>
            <ac:picMk id="4" creationId="{87242148-7767-08D8-7B89-5F4A0175772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EBEDB-5442-4C05-8B6A-50DD244E72D8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897192-FE51-4502-9C45-46650644F2C3}">
      <dgm:prSet/>
      <dgm:spPr/>
      <dgm:t>
        <a:bodyPr/>
        <a:lstStyle/>
        <a:p>
          <a:r>
            <a:rPr lang="nl-NL"/>
            <a:t>Opdracht</a:t>
          </a:r>
          <a:endParaRPr lang="en-US"/>
        </a:p>
      </dgm:t>
    </dgm:pt>
    <dgm:pt modelId="{40E467E5-8FC5-4E6E-9E4B-B50B27441BBE}" type="parTrans" cxnId="{D80E3C8E-154C-4057-8CC9-1D0DCBE8B57E}">
      <dgm:prSet/>
      <dgm:spPr/>
      <dgm:t>
        <a:bodyPr/>
        <a:lstStyle/>
        <a:p>
          <a:endParaRPr lang="en-US"/>
        </a:p>
      </dgm:t>
    </dgm:pt>
    <dgm:pt modelId="{B241BDF8-8995-4169-819F-36BE507AF7B4}" type="sibTrans" cxnId="{D80E3C8E-154C-4057-8CC9-1D0DCBE8B57E}">
      <dgm:prSet/>
      <dgm:spPr/>
      <dgm:t>
        <a:bodyPr/>
        <a:lstStyle/>
        <a:p>
          <a:endParaRPr lang="en-US"/>
        </a:p>
      </dgm:t>
    </dgm:pt>
    <dgm:pt modelId="{C0F972EC-AA7E-404F-A056-1A765E2B8B93}">
      <dgm:prSet/>
      <dgm:spPr/>
      <dgm:t>
        <a:bodyPr/>
        <a:lstStyle/>
        <a:p>
          <a:r>
            <a:rPr lang="nl-NL"/>
            <a:t>Maak drie verschillende ontwerpschetsen met de naam van jouw bloemenwinkel</a:t>
          </a:r>
          <a:endParaRPr lang="en-US"/>
        </a:p>
      </dgm:t>
    </dgm:pt>
    <dgm:pt modelId="{946947AC-2972-452D-9CFF-AEDB0BB2A7F5}" type="parTrans" cxnId="{51D0C7B5-2F22-4317-9A45-95A7B37FA9FF}">
      <dgm:prSet/>
      <dgm:spPr/>
      <dgm:t>
        <a:bodyPr/>
        <a:lstStyle/>
        <a:p>
          <a:endParaRPr lang="en-US"/>
        </a:p>
      </dgm:t>
    </dgm:pt>
    <dgm:pt modelId="{B3CC1E72-5BF7-4716-9A62-9475ED4AF33E}" type="sibTrans" cxnId="{51D0C7B5-2F22-4317-9A45-95A7B37FA9FF}">
      <dgm:prSet/>
      <dgm:spPr/>
      <dgm:t>
        <a:bodyPr/>
        <a:lstStyle/>
        <a:p>
          <a:endParaRPr lang="en-US"/>
        </a:p>
      </dgm:t>
    </dgm:pt>
    <dgm:pt modelId="{BDDA0F3E-6DE4-4E98-BF6F-35211699BBEA}">
      <dgm:prSet/>
      <dgm:spPr/>
      <dgm:t>
        <a:bodyPr/>
        <a:lstStyle/>
        <a:p>
          <a:r>
            <a:rPr lang="nl-NL"/>
            <a:t>Kies voor meerdere lettervormen en één soort compositie (vlakverdeling)</a:t>
          </a:r>
          <a:endParaRPr lang="en-US"/>
        </a:p>
      </dgm:t>
    </dgm:pt>
    <dgm:pt modelId="{5FAF5E1F-B36E-481A-AFE0-342A575EC99D}" type="parTrans" cxnId="{64F6E7AC-731D-437C-B3DD-5A545953F489}">
      <dgm:prSet/>
      <dgm:spPr/>
      <dgm:t>
        <a:bodyPr/>
        <a:lstStyle/>
        <a:p>
          <a:endParaRPr lang="en-US"/>
        </a:p>
      </dgm:t>
    </dgm:pt>
    <dgm:pt modelId="{2E502062-0289-45E6-B13E-73311ED27BEF}" type="sibTrans" cxnId="{64F6E7AC-731D-437C-B3DD-5A545953F489}">
      <dgm:prSet/>
      <dgm:spPr/>
      <dgm:t>
        <a:bodyPr/>
        <a:lstStyle/>
        <a:p>
          <a:endParaRPr lang="en-US"/>
        </a:p>
      </dgm:t>
    </dgm:pt>
    <dgm:pt modelId="{BC779572-40D0-4E25-B17F-334646D2A5DA}">
      <dgm:prSet/>
      <dgm:spPr/>
      <dgm:t>
        <a:bodyPr/>
        <a:lstStyle/>
        <a:p>
          <a:r>
            <a:rPr lang="nl-NL"/>
            <a:t>Lever je ontwerpproces in via Teams</a:t>
          </a:r>
          <a:endParaRPr lang="en-US"/>
        </a:p>
      </dgm:t>
    </dgm:pt>
    <dgm:pt modelId="{0AD17177-EEFD-4DE4-BCF7-97A7E2D486A5}" type="parTrans" cxnId="{F565F8CF-80F2-4345-A4E6-A0DDB7F294DC}">
      <dgm:prSet/>
      <dgm:spPr/>
      <dgm:t>
        <a:bodyPr/>
        <a:lstStyle/>
        <a:p>
          <a:endParaRPr lang="en-US"/>
        </a:p>
      </dgm:t>
    </dgm:pt>
    <dgm:pt modelId="{B565809F-FC78-4F5B-B813-41A3527D0D4C}" type="sibTrans" cxnId="{F565F8CF-80F2-4345-A4E6-A0DDB7F294DC}">
      <dgm:prSet/>
      <dgm:spPr/>
      <dgm:t>
        <a:bodyPr/>
        <a:lstStyle/>
        <a:p>
          <a:endParaRPr lang="en-US"/>
        </a:p>
      </dgm:t>
    </dgm:pt>
    <dgm:pt modelId="{BF210A91-F705-4712-AA3B-DF1B6BC08137}">
      <dgm:prSet/>
      <dgm:spPr/>
      <dgm:t>
        <a:bodyPr/>
        <a:lstStyle/>
        <a:p>
          <a:r>
            <a:rPr lang="nl-NL" dirty="0"/>
            <a:t>Maak van je definitieve schets een kaartje voor aan een verpakking</a:t>
          </a:r>
          <a:endParaRPr lang="en-US" dirty="0"/>
        </a:p>
      </dgm:t>
    </dgm:pt>
    <dgm:pt modelId="{C42C231A-6E54-411D-9735-641179ABBEE4}" type="parTrans" cxnId="{FB66D9A1-E2F3-49A3-9CCB-883D81DCBB5D}">
      <dgm:prSet/>
      <dgm:spPr/>
      <dgm:t>
        <a:bodyPr/>
        <a:lstStyle/>
        <a:p>
          <a:endParaRPr lang="en-US"/>
        </a:p>
      </dgm:t>
    </dgm:pt>
    <dgm:pt modelId="{3021A981-CBCE-4B0C-87D5-CEF1F9B50A3B}" type="sibTrans" cxnId="{FB66D9A1-E2F3-49A3-9CCB-883D81DCBB5D}">
      <dgm:prSet/>
      <dgm:spPr/>
      <dgm:t>
        <a:bodyPr/>
        <a:lstStyle/>
        <a:p>
          <a:endParaRPr lang="en-US"/>
        </a:p>
      </dgm:t>
    </dgm:pt>
    <dgm:pt modelId="{2B6C4C32-4895-0442-A26F-30E895A7FFEA}" type="pres">
      <dgm:prSet presAssocID="{BD4EBEDB-5442-4C05-8B6A-50DD244E72D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93FF5AC-682D-B646-AD18-9335808EC1F9}" type="pres">
      <dgm:prSet presAssocID="{BF210A91-F705-4712-AA3B-DF1B6BC08137}" presName="Accent5" presStyleCnt="0"/>
      <dgm:spPr/>
    </dgm:pt>
    <dgm:pt modelId="{B0640497-ED79-F041-8C3F-75833460F354}" type="pres">
      <dgm:prSet presAssocID="{BF210A91-F705-4712-AA3B-DF1B6BC08137}" presName="Accent" presStyleLbl="node1" presStyleIdx="0" presStyleCnt="10"/>
      <dgm:spPr/>
    </dgm:pt>
    <dgm:pt modelId="{9D74D580-6DC1-5B43-8AD8-A2D84A220518}" type="pres">
      <dgm:prSet presAssocID="{BF210A91-F705-4712-AA3B-DF1B6BC08137}" presName="ParentBackground5" presStyleCnt="0"/>
      <dgm:spPr/>
    </dgm:pt>
    <dgm:pt modelId="{A6168101-D514-2B43-AC8C-6DD55E96899D}" type="pres">
      <dgm:prSet presAssocID="{BF210A91-F705-4712-AA3B-DF1B6BC08137}" presName="ParentBackground" presStyleLbl="node1" presStyleIdx="1" presStyleCnt="10"/>
      <dgm:spPr/>
    </dgm:pt>
    <dgm:pt modelId="{64E9449C-8910-364B-96E9-B14045AAF114}" type="pres">
      <dgm:prSet presAssocID="{BF210A91-F705-4712-AA3B-DF1B6BC08137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D8A8A87-F05A-BA48-BDC4-3649835647C9}" type="pres">
      <dgm:prSet presAssocID="{BC779572-40D0-4E25-B17F-334646D2A5DA}" presName="Accent4" presStyleCnt="0"/>
      <dgm:spPr/>
    </dgm:pt>
    <dgm:pt modelId="{4B71EF71-1C62-6D41-93DC-6A19251E452E}" type="pres">
      <dgm:prSet presAssocID="{BC779572-40D0-4E25-B17F-334646D2A5DA}" presName="Accent" presStyleLbl="node1" presStyleIdx="2" presStyleCnt="10"/>
      <dgm:spPr/>
    </dgm:pt>
    <dgm:pt modelId="{118939A6-BBF0-AA44-BAB3-48A4A8E13AC2}" type="pres">
      <dgm:prSet presAssocID="{BC779572-40D0-4E25-B17F-334646D2A5DA}" presName="ParentBackground4" presStyleCnt="0"/>
      <dgm:spPr/>
    </dgm:pt>
    <dgm:pt modelId="{87BD31FE-A865-F647-BC2C-DF8385F0CD9E}" type="pres">
      <dgm:prSet presAssocID="{BC779572-40D0-4E25-B17F-334646D2A5DA}" presName="ParentBackground" presStyleLbl="node1" presStyleIdx="3" presStyleCnt="10"/>
      <dgm:spPr/>
    </dgm:pt>
    <dgm:pt modelId="{838D8044-2AA7-BF40-B2E3-4B42FA6F34DF}" type="pres">
      <dgm:prSet presAssocID="{BC779572-40D0-4E25-B17F-334646D2A5DA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AB30DFE2-756C-2E42-85DE-5A2FCD68BC62}" type="pres">
      <dgm:prSet presAssocID="{BDDA0F3E-6DE4-4E98-BF6F-35211699BBEA}" presName="Accent3" presStyleCnt="0"/>
      <dgm:spPr/>
    </dgm:pt>
    <dgm:pt modelId="{76BAAC1B-F8D2-8641-BAD7-C757C69805DD}" type="pres">
      <dgm:prSet presAssocID="{BDDA0F3E-6DE4-4E98-BF6F-35211699BBEA}" presName="Accent" presStyleLbl="node1" presStyleIdx="4" presStyleCnt="10"/>
      <dgm:spPr/>
    </dgm:pt>
    <dgm:pt modelId="{9E464048-D624-F246-AB94-53A1252755C9}" type="pres">
      <dgm:prSet presAssocID="{BDDA0F3E-6DE4-4E98-BF6F-35211699BBEA}" presName="ParentBackground3" presStyleCnt="0"/>
      <dgm:spPr/>
    </dgm:pt>
    <dgm:pt modelId="{6F456DE3-BCCC-C442-8CCD-EA78051C63DE}" type="pres">
      <dgm:prSet presAssocID="{BDDA0F3E-6DE4-4E98-BF6F-35211699BBEA}" presName="ParentBackground" presStyleLbl="node1" presStyleIdx="5" presStyleCnt="10"/>
      <dgm:spPr/>
    </dgm:pt>
    <dgm:pt modelId="{2DC9AFE8-BAA8-9040-A6BD-28B4F0B61CEC}" type="pres">
      <dgm:prSet presAssocID="{BDDA0F3E-6DE4-4E98-BF6F-35211699BBEA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D36EC8E-EE8C-E44C-A392-8968A0090918}" type="pres">
      <dgm:prSet presAssocID="{C0F972EC-AA7E-404F-A056-1A765E2B8B93}" presName="Accent2" presStyleCnt="0"/>
      <dgm:spPr/>
    </dgm:pt>
    <dgm:pt modelId="{6874ED64-0C60-CE40-92F7-43E2625512D1}" type="pres">
      <dgm:prSet presAssocID="{C0F972EC-AA7E-404F-A056-1A765E2B8B93}" presName="Accent" presStyleLbl="node1" presStyleIdx="6" presStyleCnt="10"/>
      <dgm:spPr/>
    </dgm:pt>
    <dgm:pt modelId="{6BA81317-C82E-1644-800B-7B5093F1FE87}" type="pres">
      <dgm:prSet presAssocID="{C0F972EC-AA7E-404F-A056-1A765E2B8B93}" presName="ParentBackground2" presStyleCnt="0"/>
      <dgm:spPr/>
    </dgm:pt>
    <dgm:pt modelId="{F9F9D825-59A6-0645-BE53-00A80FD41D92}" type="pres">
      <dgm:prSet presAssocID="{C0F972EC-AA7E-404F-A056-1A765E2B8B93}" presName="ParentBackground" presStyleLbl="node1" presStyleIdx="7" presStyleCnt="10"/>
      <dgm:spPr/>
    </dgm:pt>
    <dgm:pt modelId="{E0FAC2A2-8CFA-C44B-B773-E0CA431FAEB7}" type="pres">
      <dgm:prSet presAssocID="{C0F972EC-AA7E-404F-A056-1A765E2B8B9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0A01DC0-3C74-A046-894C-17B7747B2AC1}" type="pres">
      <dgm:prSet presAssocID="{01897192-FE51-4502-9C45-46650644F2C3}" presName="Accent1" presStyleCnt="0"/>
      <dgm:spPr/>
    </dgm:pt>
    <dgm:pt modelId="{8A552494-9758-8949-9FF3-50D33EF35FC7}" type="pres">
      <dgm:prSet presAssocID="{01897192-FE51-4502-9C45-46650644F2C3}" presName="Accent" presStyleLbl="node1" presStyleIdx="8" presStyleCnt="10"/>
      <dgm:spPr/>
    </dgm:pt>
    <dgm:pt modelId="{ED7B5250-0CA4-6C44-B68E-2C1588399C9C}" type="pres">
      <dgm:prSet presAssocID="{01897192-FE51-4502-9C45-46650644F2C3}" presName="ParentBackground1" presStyleCnt="0"/>
      <dgm:spPr/>
    </dgm:pt>
    <dgm:pt modelId="{9D3AEE85-8778-A543-AFC7-3ABFE5FD6B07}" type="pres">
      <dgm:prSet presAssocID="{01897192-FE51-4502-9C45-46650644F2C3}" presName="ParentBackground" presStyleLbl="node1" presStyleIdx="9" presStyleCnt="10"/>
      <dgm:spPr/>
    </dgm:pt>
    <dgm:pt modelId="{59D0E9DA-36B9-1246-8158-B8B61C184DAD}" type="pres">
      <dgm:prSet presAssocID="{01897192-FE51-4502-9C45-46650644F2C3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2790815-71A9-4E47-92A9-2528470843B0}" type="presOf" srcId="{C0F972EC-AA7E-404F-A056-1A765E2B8B93}" destId="{E0FAC2A2-8CFA-C44B-B773-E0CA431FAEB7}" srcOrd="1" destOrd="0" presId="urn:microsoft.com/office/officeart/2018/layout/CircleProcess"/>
    <dgm:cxn modelId="{A716AB15-5712-314B-A3FD-D5D81A57FE84}" type="presOf" srcId="{BDDA0F3E-6DE4-4E98-BF6F-35211699BBEA}" destId="{6F456DE3-BCCC-C442-8CCD-EA78051C63DE}" srcOrd="0" destOrd="0" presId="urn:microsoft.com/office/officeart/2018/layout/CircleProcess"/>
    <dgm:cxn modelId="{6724EE32-F5FB-894C-B18A-5A3EF8F37E76}" type="presOf" srcId="{01897192-FE51-4502-9C45-46650644F2C3}" destId="{59D0E9DA-36B9-1246-8158-B8B61C184DAD}" srcOrd="1" destOrd="0" presId="urn:microsoft.com/office/officeart/2018/layout/CircleProcess"/>
    <dgm:cxn modelId="{0FDC4D42-F968-DF48-892A-D37EDC1DF37E}" type="presOf" srcId="{01897192-FE51-4502-9C45-46650644F2C3}" destId="{9D3AEE85-8778-A543-AFC7-3ABFE5FD6B07}" srcOrd="0" destOrd="0" presId="urn:microsoft.com/office/officeart/2018/layout/CircleProcess"/>
    <dgm:cxn modelId="{28F4FE50-794D-9643-92E6-E9A15416AB2E}" type="presOf" srcId="{BF210A91-F705-4712-AA3B-DF1B6BC08137}" destId="{A6168101-D514-2B43-AC8C-6DD55E96899D}" srcOrd="0" destOrd="0" presId="urn:microsoft.com/office/officeart/2018/layout/CircleProcess"/>
    <dgm:cxn modelId="{1C083158-8557-5240-8154-961EFCE5D71F}" type="presOf" srcId="{BDDA0F3E-6DE4-4E98-BF6F-35211699BBEA}" destId="{2DC9AFE8-BAA8-9040-A6BD-28B4F0B61CEC}" srcOrd="1" destOrd="0" presId="urn:microsoft.com/office/officeart/2018/layout/CircleProcess"/>
    <dgm:cxn modelId="{2DA4D17C-5B9E-D141-B8C1-5E54981DF42B}" type="presOf" srcId="{BC779572-40D0-4E25-B17F-334646D2A5DA}" destId="{87BD31FE-A865-F647-BC2C-DF8385F0CD9E}" srcOrd="0" destOrd="0" presId="urn:microsoft.com/office/officeart/2018/layout/CircleProcess"/>
    <dgm:cxn modelId="{A12C1F80-2756-FE43-B362-D5EDC2F2720C}" type="presOf" srcId="{BC779572-40D0-4E25-B17F-334646D2A5DA}" destId="{838D8044-2AA7-BF40-B2E3-4B42FA6F34DF}" srcOrd="1" destOrd="0" presId="urn:microsoft.com/office/officeart/2018/layout/CircleProcess"/>
    <dgm:cxn modelId="{D80E3C8E-154C-4057-8CC9-1D0DCBE8B57E}" srcId="{BD4EBEDB-5442-4C05-8B6A-50DD244E72D8}" destId="{01897192-FE51-4502-9C45-46650644F2C3}" srcOrd="0" destOrd="0" parTransId="{40E467E5-8FC5-4E6E-9E4B-B50B27441BBE}" sibTransId="{B241BDF8-8995-4169-819F-36BE507AF7B4}"/>
    <dgm:cxn modelId="{504AA296-D897-F648-8FB1-00C5C4F26E1A}" type="presOf" srcId="{BD4EBEDB-5442-4C05-8B6A-50DD244E72D8}" destId="{2B6C4C32-4895-0442-A26F-30E895A7FFEA}" srcOrd="0" destOrd="0" presId="urn:microsoft.com/office/officeart/2018/layout/CircleProcess"/>
    <dgm:cxn modelId="{FB66D9A1-E2F3-49A3-9CCB-883D81DCBB5D}" srcId="{BD4EBEDB-5442-4C05-8B6A-50DD244E72D8}" destId="{BF210A91-F705-4712-AA3B-DF1B6BC08137}" srcOrd="4" destOrd="0" parTransId="{C42C231A-6E54-411D-9735-641179ABBEE4}" sibTransId="{3021A981-CBCE-4B0C-87D5-CEF1F9B50A3B}"/>
    <dgm:cxn modelId="{64F6E7AC-731D-437C-B3DD-5A545953F489}" srcId="{BD4EBEDB-5442-4C05-8B6A-50DD244E72D8}" destId="{BDDA0F3E-6DE4-4E98-BF6F-35211699BBEA}" srcOrd="2" destOrd="0" parTransId="{5FAF5E1F-B36E-481A-AFE0-342A575EC99D}" sibTransId="{2E502062-0289-45E6-B13E-73311ED27BEF}"/>
    <dgm:cxn modelId="{1C123EAE-77F3-1741-B2F9-211EBF7320B4}" type="presOf" srcId="{C0F972EC-AA7E-404F-A056-1A765E2B8B93}" destId="{F9F9D825-59A6-0645-BE53-00A80FD41D92}" srcOrd="0" destOrd="0" presId="urn:microsoft.com/office/officeart/2018/layout/CircleProcess"/>
    <dgm:cxn modelId="{51D0C7B5-2F22-4317-9A45-95A7B37FA9FF}" srcId="{BD4EBEDB-5442-4C05-8B6A-50DD244E72D8}" destId="{C0F972EC-AA7E-404F-A056-1A765E2B8B93}" srcOrd="1" destOrd="0" parTransId="{946947AC-2972-452D-9CFF-AEDB0BB2A7F5}" sibTransId="{B3CC1E72-5BF7-4716-9A62-9475ED4AF33E}"/>
    <dgm:cxn modelId="{F565F8CF-80F2-4345-A4E6-A0DDB7F294DC}" srcId="{BD4EBEDB-5442-4C05-8B6A-50DD244E72D8}" destId="{BC779572-40D0-4E25-B17F-334646D2A5DA}" srcOrd="3" destOrd="0" parTransId="{0AD17177-EEFD-4DE4-BCF7-97A7E2D486A5}" sibTransId="{B565809F-FC78-4F5B-B813-41A3527D0D4C}"/>
    <dgm:cxn modelId="{57C3FED7-CFC9-2C44-B64D-73F7BA9EFE35}" type="presOf" srcId="{BF210A91-F705-4712-AA3B-DF1B6BC08137}" destId="{64E9449C-8910-364B-96E9-B14045AAF114}" srcOrd="1" destOrd="0" presId="urn:microsoft.com/office/officeart/2018/layout/CircleProcess"/>
    <dgm:cxn modelId="{F356BC0A-95B9-474F-AF84-4B29CD2CD4F6}" type="presParOf" srcId="{2B6C4C32-4895-0442-A26F-30E895A7FFEA}" destId="{793FF5AC-682D-B646-AD18-9335808EC1F9}" srcOrd="0" destOrd="0" presId="urn:microsoft.com/office/officeart/2018/layout/CircleProcess"/>
    <dgm:cxn modelId="{FF4EB01C-C48D-6D4B-A59F-AC5CB84CAA81}" type="presParOf" srcId="{793FF5AC-682D-B646-AD18-9335808EC1F9}" destId="{B0640497-ED79-F041-8C3F-75833460F354}" srcOrd="0" destOrd="0" presId="urn:microsoft.com/office/officeart/2018/layout/CircleProcess"/>
    <dgm:cxn modelId="{076583C4-B430-164A-88BB-36323A1D5DDA}" type="presParOf" srcId="{2B6C4C32-4895-0442-A26F-30E895A7FFEA}" destId="{9D74D580-6DC1-5B43-8AD8-A2D84A220518}" srcOrd="1" destOrd="0" presId="urn:microsoft.com/office/officeart/2018/layout/CircleProcess"/>
    <dgm:cxn modelId="{5BCA82A5-5271-2C42-A1B0-18B018B3D72A}" type="presParOf" srcId="{9D74D580-6DC1-5B43-8AD8-A2D84A220518}" destId="{A6168101-D514-2B43-AC8C-6DD55E96899D}" srcOrd="0" destOrd="0" presId="urn:microsoft.com/office/officeart/2018/layout/CircleProcess"/>
    <dgm:cxn modelId="{2D681F59-97A6-394A-B923-7C7666AB560D}" type="presParOf" srcId="{2B6C4C32-4895-0442-A26F-30E895A7FFEA}" destId="{64E9449C-8910-364B-96E9-B14045AAF114}" srcOrd="2" destOrd="0" presId="urn:microsoft.com/office/officeart/2018/layout/CircleProcess"/>
    <dgm:cxn modelId="{2597ED26-5D99-B545-A748-FAE89B47ADC5}" type="presParOf" srcId="{2B6C4C32-4895-0442-A26F-30E895A7FFEA}" destId="{5D8A8A87-F05A-BA48-BDC4-3649835647C9}" srcOrd="3" destOrd="0" presId="urn:microsoft.com/office/officeart/2018/layout/CircleProcess"/>
    <dgm:cxn modelId="{EE172E4D-2BD6-0045-89D8-E8484C8E8BF4}" type="presParOf" srcId="{5D8A8A87-F05A-BA48-BDC4-3649835647C9}" destId="{4B71EF71-1C62-6D41-93DC-6A19251E452E}" srcOrd="0" destOrd="0" presId="urn:microsoft.com/office/officeart/2018/layout/CircleProcess"/>
    <dgm:cxn modelId="{41161250-3FF7-7641-9996-00D2B6CFB266}" type="presParOf" srcId="{2B6C4C32-4895-0442-A26F-30E895A7FFEA}" destId="{118939A6-BBF0-AA44-BAB3-48A4A8E13AC2}" srcOrd="4" destOrd="0" presId="urn:microsoft.com/office/officeart/2018/layout/CircleProcess"/>
    <dgm:cxn modelId="{2325D35A-F588-1C42-9A8E-BC0CBA0FC6F8}" type="presParOf" srcId="{118939A6-BBF0-AA44-BAB3-48A4A8E13AC2}" destId="{87BD31FE-A865-F647-BC2C-DF8385F0CD9E}" srcOrd="0" destOrd="0" presId="urn:microsoft.com/office/officeart/2018/layout/CircleProcess"/>
    <dgm:cxn modelId="{9A901A93-46FA-8848-B010-5D6179EED11E}" type="presParOf" srcId="{2B6C4C32-4895-0442-A26F-30E895A7FFEA}" destId="{838D8044-2AA7-BF40-B2E3-4B42FA6F34DF}" srcOrd="5" destOrd="0" presId="urn:microsoft.com/office/officeart/2018/layout/CircleProcess"/>
    <dgm:cxn modelId="{16039B26-CC9D-B44E-A165-12249FC60CDB}" type="presParOf" srcId="{2B6C4C32-4895-0442-A26F-30E895A7FFEA}" destId="{AB30DFE2-756C-2E42-85DE-5A2FCD68BC62}" srcOrd="6" destOrd="0" presId="urn:microsoft.com/office/officeart/2018/layout/CircleProcess"/>
    <dgm:cxn modelId="{5326CCB5-AAD7-5947-A32B-F842F23723B4}" type="presParOf" srcId="{AB30DFE2-756C-2E42-85DE-5A2FCD68BC62}" destId="{76BAAC1B-F8D2-8641-BAD7-C757C69805DD}" srcOrd="0" destOrd="0" presId="urn:microsoft.com/office/officeart/2018/layout/CircleProcess"/>
    <dgm:cxn modelId="{E48E5819-912A-9745-B80B-A18434F059E2}" type="presParOf" srcId="{2B6C4C32-4895-0442-A26F-30E895A7FFEA}" destId="{9E464048-D624-F246-AB94-53A1252755C9}" srcOrd="7" destOrd="0" presId="urn:microsoft.com/office/officeart/2018/layout/CircleProcess"/>
    <dgm:cxn modelId="{20CDB8AB-6253-6C4A-A89B-5BAED13FD039}" type="presParOf" srcId="{9E464048-D624-F246-AB94-53A1252755C9}" destId="{6F456DE3-BCCC-C442-8CCD-EA78051C63DE}" srcOrd="0" destOrd="0" presId="urn:microsoft.com/office/officeart/2018/layout/CircleProcess"/>
    <dgm:cxn modelId="{6AA35D36-CDDB-EB4C-8DAF-CC13952D3E71}" type="presParOf" srcId="{2B6C4C32-4895-0442-A26F-30E895A7FFEA}" destId="{2DC9AFE8-BAA8-9040-A6BD-28B4F0B61CEC}" srcOrd="8" destOrd="0" presId="urn:microsoft.com/office/officeart/2018/layout/CircleProcess"/>
    <dgm:cxn modelId="{4822D42F-A1C2-D949-81AF-0C5419B0E4FF}" type="presParOf" srcId="{2B6C4C32-4895-0442-A26F-30E895A7FFEA}" destId="{4D36EC8E-EE8C-E44C-A392-8968A0090918}" srcOrd="9" destOrd="0" presId="urn:microsoft.com/office/officeart/2018/layout/CircleProcess"/>
    <dgm:cxn modelId="{A76B7B02-B697-234A-AA60-8B8C0C073CDC}" type="presParOf" srcId="{4D36EC8E-EE8C-E44C-A392-8968A0090918}" destId="{6874ED64-0C60-CE40-92F7-43E2625512D1}" srcOrd="0" destOrd="0" presId="urn:microsoft.com/office/officeart/2018/layout/CircleProcess"/>
    <dgm:cxn modelId="{CE3FE00A-F94A-7D43-B272-858D57F6CD66}" type="presParOf" srcId="{2B6C4C32-4895-0442-A26F-30E895A7FFEA}" destId="{6BA81317-C82E-1644-800B-7B5093F1FE87}" srcOrd="10" destOrd="0" presId="urn:microsoft.com/office/officeart/2018/layout/CircleProcess"/>
    <dgm:cxn modelId="{89D29FEB-B3A3-2743-A50B-5ABD7763AFB6}" type="presParOf" srcId="{6BA81317-C82E-1644-800B-7B5093F1FE87}" destId="{F9F9D825-59A6-0645-BE53-00A80FD41D92}" srcOrd="0" destOrd="0" presId="urn:microsoft.com/office/officeart/2018/layout/CircleProcess"/>
    <dgm:cxn modelId="{362F5DB1-BE91-0046-950F-AAC4D026D185}" type="presParOf" srcId="{2B6C4C32-4895-0442-A26F-30E895A7FFEA}" destId="{E0FAC2A2-8CFA-C44B-B773-E0CA431FAEB7}" srcOrd="11" destOrd="0" presId="urn:microsoft.com/office/officeart/2018/layout/CircleProcess"/>
    <dgm:cxn modelId="{8457C5D5-CE80-274A-87C0-2383D7120A0D}" type="presParOf" srcId="{2B6C4C32-4895-0442-A26F-30E895A7FFEA}" destId="{50A01DC0-3C74-A046-894C-17B7747B2AC1}" srcOrd="12" destOrd="0" presId="urn:microsoft.com/office/officeart/2018/layout/CircleProcess"/>
    <dgm:cxn modelId="{5198BE47-B6A7-BA4A-B29A-91844346361E}" type="presParOf" srcId="{50A01DC0-3C74-A046-894C-17B7747B2AC1}" destId="{8A552494-9758-8949-9FF3-50D33EF35FC7}" srcOrd="0" destOrd="0" presId="urn:microsoft.com/office/officeart/2018/layout/CircleProcess"/>
    <dgm:cxn modelId="{3C0DEA88-676F-384F-A207-5F1D3BF4CB91}" type="presParOf" srcId="{2B6C4C32-4895-0442-A26F-30E895A7FFEA}" destId="{ED7B5250-0CA4-6C44-B68E-2C1588399C9C}" srcOrd="13" destOrd="0" presId="urn:microsoft.com/office/officeart/2018/layout/CircleProcess"/>
    <dgm:cxn modelId="{10895D9A-4E57-6440-857A-BC2B6B38B8B8}" type="presParOf" srcId="{ED7B5250-0CA4-6C44-B68E-2C1588399C9C}" destId="{9D3AEE85-8778-A543-AFC7-3ABFE5FD6B07}" srcOrd="0" destOrd="0" presId="urn:microsoft.com/office/officeart/2018/layout/CircleProcess"/>
    <dgm:cxn modelId="{587D3295-08E6-8F4F-826E-F513C67C9276}" type="presParOf" srcId="{2B6C4C32-4895-0442-A26F-30E895A7FFEA}" destId="{59D0E9DA-36B9-1246-8158-B8B61C184DAD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40497-ED79-F041-8C3F-75833460F354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68101-D514-2B43-AC8C-6DD55E96899D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Maak van je definitieve schets een kaartje voor aan een verpakking</a:t>
          </a:r>
          <a:endParaRPr lang="en-US" sz="1400" kern="1200" dirty="0"/>
        </a:p>
      </dsp:txBody>
      <dsp:txXfrm>
        <a:off x="8815464" y="1530284"/>
        <a:ext cx="1291353" cy="1291108"/>
      </dsp:txXfrm>
    </dsp:sp>
    <dsp:sp modelId="{4B71EF71-1C62-6D41-93DC-6A19251E452E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D31FE-A865-F647-BC2C-DF8385F0CD9E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Lever je ontwerpproces in via Teams</a:t>
          </a:r>
          <a:endParaRPr lang="en-US" sz="1400" kern="1200"/>
        </a:p>
      </dsp:txBody>
      <dsp:txXfrm>
        <a:off x="6814020" y="1530284"/>
        <a:ext cx="1291353" cy="1291108"/>
      </dsp:txXfrm>
    </dsp:sp>
    <dsp:sp modelId="{76BAAC1B-F8D2-8641-BAD7-C757C69805DD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56DE3-BCCC-C442-8CCD-EA78051C63DE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Kies voor meerdere lettervormen en één soort compositie (vlakverdeling)</a:t>
          </a:r>
          <a:endParaRPr lang="en-US" sz="1400" kern="1200"/>
        </a:p>
      </dsp:txBody>
      <dsp:txXfrm>
        <a:off x="4812576" y="1530284"/>
        <a:ext cx="1291353" cy="1291108"/>
      </dsp:txXfrm>
    </dsp:sp>
    <dsp:sp modelId="{6874ED64-0C60-CE40-92F7-43E2625512D1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9D825-59A6-0645-BE53-00A80FD41D92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Maak drie verschillende ontwerpschetsen met de naam van jouw bloemenwinkel</a:t>
          </a:r>
          <a:endParaRPr lang="en-US" sz="1400" kern="1200"/>
        </a:p>
      </dsp:txBody>
      <dsp:txXfrm>
        <a:off x="2812163" y="1530284"/>
        <a:ext cx="1291353" cy="1291108"/>
      </dsp:txXfrm>
    </dsp:sp>
    <dsp:sp modelId="{8A552494-9758-8949-9FF3-50D33EF35FC7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AEE85-8778-A543-AFC7-3ABFE5FD6B07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Opdracht</a:t>
          </a:r>
          <a:endParaRPr lang="en-US" sz="1400" kern="1200"/>
        </a:p>
      </dsp:txBody>
      <dsp:txXfrm>
        <a:off x="810719" y="1530284"/>
        <a:ext cx="1291353" cy="12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6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8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48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2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8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6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5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7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9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28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53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2B53-8958-4F77-BEDA-E820044D5A15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4E67-E485-4551-B5F1-4EED2DACA6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2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317D75-4624-0A9F-E73A-696BB9B84CC8}"/>
              </a:ext>
            </a:extLst>
          </p:cNvPr>
          <p:cNvSpPr txBox="1"/>
          <p:nvPr/>
        </p:nvSpPr>
        <p:spPr>
          <a:xfrm>
            <a:off x="1316736" y="743712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Huisstijl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E3B8FA-B549-A6B6-0C98-5DC3FD34329E}"/>
              </a:ext>
            </a:extLst>
          </p:cNvPr>
          <p:cNvSpPr txBox="1"/>
          <p:nvPr/>
        </p:nvSpPr>
        <p:spPr>
          <a:xfrm>
            <a:off x="1572768" y="2804160"/>
            <a:ext cx="266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weet jij van huisstijl??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242148-7767-08D8-7B89-5F4A0175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32" y="1103281"/>
            <a:ext cx="6278880" cy="414042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A4F8D82-E76D-3D48-C102-76CBD15B8C8F}"/>
              </a:ext>
            </a:extLst>
          </p:cNvPr>
          <p:cNvSpPr txBox="1"/>
          <p:nvPr/>
        </p:nvSpPr>
        <p:spPr>
          <a:xfrm>
            <a:off x="7400544" y="317349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8984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Huisstijl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= Bewust gekozen presentatie naar buiten toe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(hoe wil / kom ik over bij een ander </a:t>
            </a:r>
            <a:r>
              <a:rPr lang="nl-NL" sz="1800" dirty="0">
                <a:solidFill>
                  <a:schemeClr val="tx2"/>
                </a:solidFill>
                <a:sym typeface="Wingdings" panose="05000000000000000000" pitchFamily="2" charset="2"/>
              </a:rPr>
              <a:t>→</a:t>
            </a:r>
            <a:r>
              <a:rPr lang="nl-NL" sz="1800" dirty="0">
                <a:solidFill>
                  <a:schemeClr val="tx2"/>
                </a:solidFill>
              </a:rPr>
              <a:t> uitstraling)</a:t>
            </a: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Bedrijfsidentiteit (naam, logo, kleurgebruik, lettertype, opmaak, fotografiestijl) 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Toepassing: pand/gevel, buitenpresentatie, kleding, verpakking, etalage, kaartjes/briefpapier, site, ed.</a:t>
            </a:r>
          </a:p>
          <a:p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7" name="Graphic 6" descr="Forest scene">
            <a:extLst>
              <a:ext uri="{FF2B5EF4-FFF2-40B4-BE49-F238E27FC236}">
                <a16:creationId xmlns:a16="http://schemas.microsoft.com/office/drawing/2014/main" id="{4E559101-B529-4039-9A12-7CC024A4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F9C2BB8-C5B3-5D44-B958-5D3D6E0F4340}"/>
              </a:ext>
            </a:extLst>
          </p:cNvPr>
          <p:cNvSpPr txBox="1"/>
          <p:nvPr/>
        </p:nvSpPr>
        <p:spPr>
          <a:xfrm>
            <a:off x="964905" y="1107775"/>
            <a:ext cx="397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Basiselementen van een goede huisstijl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3CC54D-5D10-C443-BB70-45572BAB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896" y="1477107"/>
            <a:ext cx="5271502" cy="35015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0D932AE-5848-5343-9161-96903EFD7C38}"/>
              </a:ext>
            </a:extLst>
          </p:cNvPr>
          <p:cNvSpPr txBox="1"/>
          <p:nvPr/>
        </p:nvSpPr>
        <p:spPr>
          <a:xfrm>
            <a:off x="964905" y="2304110"/>
            <a:ext cx="5286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Logo</a:t>
            </a:r>
          </a:p>
          <a:p>
            <a:r>
              <a:rPr lang="nl-NL" dirty="0"/>
              <a:t>Typografie</a:t>
            </a:r>
          </a:p>
          <a:p>
            <a:r>
              <a:rPr lang="nl-NL" dirty="0"/>
              <a:t>Kleur</a:t>
            </a:r>
          </a:p>
          <a:p>
            <a:r>
              <a:rPr lang="nl-NL" dirty="0"/>
              <a:t>Vorm</a:t>
            </a:r>
          </a:p>
          <a:p>
            <a:r>
              <a:rPr lang="nl-NL" dirty="0"/>
              <a:t>Visuals</a:t>
            </a:r>
          </a:p>
          <a:p>
            <a:r>
              <a:rPr lang="nl-NL" dirty="0"/>
              <a:t>Huisstijl management: waar wordt het allemaal toegepast?</a:t>
            </a:r>
          </a:p>
        </p:txBody>
      </p:sp>
    </p:spTree>
    <p:extLst>
      <p:ext uri="{BB962C8B-B14F-4D97-AF65-F5344CB8AC3E}">
        <p14:creationId xmlns:p14="http://schemas.microsoft.com/office/powerpoint/2010/main" val="175547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D0CF2C-00FA-E94C-A65F-FAC28DFC212C}"/>
              </a:ext>
            </a:extLst>
          </p:cNvPr>
          <p:cNvSpPr txBox="1"/>
          <p:nvPr/>
        </p:nvSpPr>
        <p:spPr>
          <a:xfrm>
            <a:off x="438912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LOGO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Woordmerk</a:t>
            </a:r>
            <a:r>
              <a:rPr lang="en-US" dirty="0"/>
              <a:t> (</a:t>
            </a:r>
            <a:r>
              <a:rPr lang="en-US" dirty="0" err="1"/>
              <a:t>bedrijfsnaam</a:t>
            </a:r>
            <a:r>
              <a:rPr lang="en-US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Beeldmerk</a:t>
            </a:r>
            <a:r>
              <a:rPr lang="en-US" dirty="0"/>
              <a:t> (</a:t>
            </a:r>
            <a:r>
              <a:rPr lang="en-US" dirty="0" err="1"/>
              <a:t>afbeelding</a:t>
            </a:r>
            <a:r>
              <a:rPr lang="en-US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Tagline (</a:t>
            </a:r>
            <a:r>
              <a:rPr lang="en-US" dirty="0" err="1"/>
              <a:t>korte</a:t>
            </a:r>
            <a:r>
              <a:rPr lang="en-US" dirty="0"/>
              <a:t> zin </a:t>
            </a:r>
            <a:r>
              <a:rPr lang="en-US" dirty="0" err="1"/>
              <a:t>waar</a:t>
            </a:r>
            <a:r>
              <a:rPr lang="en-US" dirty="0"/>
              <a:t> het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Eenvoudig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leesbaar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3962DD-58F1-E04B-A5C0-7BE9489D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27" y="517600"/>
            <a:ext cx="2743200" cy="2743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90ECE7-92BB-7B48-90F9-7BCC7BC8E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68" y="3452474"/>
            <a:ext cx="5135719" cy="26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353115-4868-9D4C-A290-B6478793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63" r="30293" b="63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97B200-2C93-1642-8082-C593F1A0F473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Gericht op je doelgroep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Op welk type klanten richt het bedrijf zich?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Hoe spreek je die doelgroep aan? Met welke kleuren, vorm, trendy of juist niet,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Eenvoudig of sierlijk etc.</a:t>
            </a:r>
          </a:p>
        </p:txBody>
      </p:sp>
    </p:spTree>
    <p:extLst>
      <p:ext uri="{BB962C8B-B14F-4D97-AF65-F5344CB8AC3E}">
        <p14:creationId xmlns:p14="http://schemas.microsoft.com/office/powerpoint/2010/main" val="208239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nl-NL" sz="3600" u="sng"/>
              <a:t>Huisstijl in bloemenbranche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/>
              <a:t>Wat wil je uitstralen naar je klanten …. .</a:t>
            </a:r>
          </a:p>
          <a:p>
            <a:pPr marL="0" indent="0">
              <a:buNone/>
            </a:pPr>
            <a:endParaRPr lang="nl-NL" sz="18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A97F72-F409-D74C-9A89-4ABFAA89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9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27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1056963-DCCA-FF43-B782-B889D0C62C69}"/>
              </a:ext>
            </a:extLst>
          </p:cNvPr>
          <p:cNvSpPr txBox="1"/>
          <p:nvPr/>
        </p:nvSpPr>
        <p:spPr>
          <a:xfrm>
            <a:off x="457304" y="748391"/>
            <a:ext cx="5079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Typografie</a:t>
            </a:r>
          </a:p>
          <a:p>
            <a:endParaRPr lang="nl-NL" dirty="0"/>
          </a:p>
          <a:p>
            <a:r>
              <a:rPr lang="nl-NL" dirty="0"/>
              <a:t>Is het vormgeven van tekst. </a:t>
            </a:r>
          </a:p>
          <a:p>
            <a:r>
              <a:rPr lang="nl-NL" dirty="0"/>
              <a:t>De opmaak van tekstblokken en </a:t>
            </a:r>
          </a:p>
          <a:p>
            <a:r>
              <a:rPr lang="nl-NL" dirty="0"/>
              <a:t>de vormgeving van letters speelt een belangrijke rol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8EB5A6-F8CC-3645-B5D3-F2667B5A6E7A}"/>
              </a:ext>
            </a:extLst>
          </p:cNvPr>
          <p:cNvSpPr txBox="1"/>
          <p:nvPr/>
        </p:nvSpPr>
        <p:spPr>
          <a:xfrm>
            <a:off x="834164" y="5089770"/>
            <a:ext cx="511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tekst moet goed leesbaar zijn. </a:t>
            </a:r>
          </a:p>
          <a:p>
            <a:r>
              <a:rPr lang="nl-NL" dirty="0"/>
              <a:t>Denk aan lettergrootte, kleur, dun, dik, cursief en vet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6A9B4E-216D-FF42-BFE2-CC4B4507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063" y="1613916"/>
            <a:ext cx="1815084" cy="18150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921867-0AE4-9748-B311-9EAEF1BB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31" y="568080"/>
            <a:ext cx="2400300" cy="2400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23C7A5-B0AE-4747-B368-98AC0A4E1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191" y="3429000"/>
            <a:ext cx="1819656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kstvak 1">
            <a:extLst>
              <a:ext uri="{FF2B5EF4-FFF2-40B4-BE49-F238E27FC236}">
                <a16:creationId xmlns:a16="http://schemas.microsoft.com/office/drawing/2014/main" id="{05D7E565-6D11-4E87-BBE7-EEB505242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75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7929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2595</TotalTime>
  <Words>234</Words>
  <Application>Microsoft Macintosh PowerPoint</Application>
  <PresentationFormat>Breedbeeld</PresentationFormat>
  <Paragraphs>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Huisstijl</vt:lpstr>
      <vt:lpstr>PowerPoint-presentatie</vt:lpstr>
      <vt:lpstr>PowerPoint-presentatie</vt:lpstr>
      <vt:lpstr>PowerPoint-presentatie</vt:lpstr>
      <vt:lpstr>Huisstijl in bloemenbranche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Inge van Steen</cp:lastModifiedBy>
  <cp:revision>64</cp:revision>
  <cp:lastPrinted>2020-09-16T11:43:10Z</cp:lastPrinted>
  <dcterms:created xsi:type="dcterms:W3CDTF">2017-09-08T09:39:05Z</dcterms:created>
  <dcterms:modified xsi:type="dcterms:W3CDTF">2022-09-11T10:56:47Z</dcterms:modified>
</cp:coreProperties>
</file>